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A26A-45D2-4CB7-91EA-A1206804FB27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2550-8DBD-4857-AE13-B27405B263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0136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A26A-45D2-4CB7-91EA-A1206804FB27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2550-8DBD-4857-AE13-B27405B263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163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A26A-45D2-4CB7-91EA-A1206804FB27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2550-8DBD-4857-AE13-B27405B263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189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A26A-45D2-4CB7-91EA-A1206804FB27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2550-8DBD-4857-AE13-B27405B263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134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A26A-45D2-4CB7-91EA-A1206804FB27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2550-8DBD-4857-AE13-B27405B263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9887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A26A-45D2-4CB7-91EA-A1206804FB27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2550-8DBD-4857-AE13-B27405B263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163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A26A-45D2-4CB7-91EA-A1206804FB27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2550-8DBD-4857-AE13-B27405B263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602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A26A-45D2-4CB7-91EA-A1206804FB27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2550-8DBD-4857-AE13-B27405B263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274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A26A-45D2-4CB7-91EA-A1206804FB27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2550-8DBD-4857-AE13-B27405B263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0906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A26A-45D2-4CB7-91EA-A1206804FB27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2550-8DBD-4857-AE13-B27405B263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086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A26A-45D2-4CB7-91EA-A1206804FB27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2550-8DBD-4857-AE13-B27405B263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222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CA26A-45D2-4CB7-91EA-A1206804FB27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02550-8DBD-4857-AE13-B27405B263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1700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3819031"/>
            <a:ext cx="9474558" cy="2807594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89279" y="1"/>
            <a:ext cx="9144000" cy="729578"/>
          </a:xfrm>
        </p:spPr>
        <p:txBody>
          <a:bodyPr/>
          <a:lstStyle/>
          <a:p>
            <a:r>
              <a:rPr lang="es-ES" dirty="0" smtClean="0"/>
              <a:t>HAENCHEN</a:t>
            </a:r>
            <a:endParaRPr lang="es-MX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18354" y="238628"/>
            <a:ext cx="10280204" cy="296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61152" tIns="45720" rIns="9144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6AB3"/>
                </a:solidFill>
                <a:effectLst/>
                <a:latin typeface="inherit"/>
              </a:rPr>
              <a:t>Technical</a:t>
            </a: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rgbClr val="006AB3"/>
                </a:solidFill>
                <a:effectLst/>
                <a:latin typeface="inherit"/>
              </a:rPr>
              <a:t> </a:t>
            </a: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rgbClr val="006AB3"/>
                </a:solidFill>
                <a:effectLst/>
                <a:latin typeface="inherit"/>
              </a:rPr>
              <a:t>data</a:t>
            </a:r>
            <a:endParaRPr kumimoji="0" 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s-MX" sz="15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Schema air fil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067" y="729579"/>
            <a:ext cx="3918066" cy="1665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913351"/>
              </p:ext>
            </p:extLst>
          </p:nvPr>
        </p:nvGraphicFramePr>
        <p:xfrm>
          <a:off x="838200" y="2035334"/>
          <a:ext cx="10515600" cy="3931920"/>
        </p:xfrm>
        <a:graphic>
          <a:graphicData uri="http://schemas.openxmlformats.org/drawingml/2006/table">
            <a:tbl>
              <a:tblPr/>
              <a:tblGrid>
                <a:gridCol w="1168400"/>
                <a:gridCol w="1168400"/>
                <a:gridCol w="1168400"/>
                <a:gridCol w="1168400"/>
                <a:gridCol w="1168400"/>
                <a:gridCol w="1168400"/>
                <a:gridCol w="1168400"/>
                <a:gridCol w="1168400"/>
                <a:gridCol w="1168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BSP</a:t>
                      </a:r>
                      <a:r>
                        <a:rPr lang="es-MX" dirty="0">
                          <a:effectLst/>
                        </a:rPr>
                        <a:t/>
                      </a:r>
                      <a:br>
                        <a:rPr lang="es-MX" dirty="0">
                          <a:effectLst/>
                        </a:rPr>
                      </a:br>
                      <a:r>
                        <a:rPr lang="es-MX" b="1" dirty="0" err="1">
                          <a:effectLst/>
                        </a:rPr>
                        <a:t>thread</a:t>
                      </a:r>
                      <a:r>
                        <a:rPr lang="es-MX" b="1" dirty="0">
                          <a:effectLst/>
                        </a:rPr>
                        <a:t/>
                      </a:r>
                      <a:br>
                        <a:rPr lang="es-MX" b="1" dirty="0">
                          <a:effectLst/>
                        </a:rPr>
                      </a:br>
                      <a:r>
                        <a:rPr lang="es-MX" b="1" dirty="0" err="1">
                          <a:effectLst/>
                        </a:rPr>
                        <a:t>type</a:t>
                      </a:r>
                      <a:r>
                        <a:rPr lang="es-MX" b="1" dirty="0">
                          <a:effectLst/>
                        </a:rPr>
                        <a:t/>
                      </a:r>
                      <a:br>
                        <a:rPr lang="es-MX" b="1" dirty="0">
                          <a:effectLst/>
                        </a:rPr>
                      </a:br>
                      <a:endParaRPr lang="es-MX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>
                          <a:effectLst/>
                        </a:rPr>
                        <a:t>article</a:t>
                      </a:r>
                      <a:r>
                        <a:rPr lang="es-MX" dirty="0">
                          <a:effectLst/>
                        </a:rPr>
                        <a:t/>
                      </a:r>
                      <a:br>
                        <a:rPr lang="es-MX" dirty="0">
                          <a:effectLst/>
                        </a:rPr>
                      </a:br>
                      <a:r>
                        <a:rPr lang="es-MX" b="1" dirty="0">
                          <a:effectLst/>
                        </a:rPr>
                        <a:t>no.</a:t>
                      </a:r>
                      <a:endParaRPr lang="es-MX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>
                          <a:effectLst/>
                        </a:rPr>
                        <a:t>Metric</a:t>
                      </a:r>
                      <a:br>
                        <a:rPr lang="es-MX" b="1">
                          <a:effectLst/>
                        </a:rPr>
                      </a:br>
                      <a:r>
                        <a:rPr lang="es-MX" b="1">
                          <a:effectLst/>
                        </a:rPr>
                        <a:t>thread</a:t>
                      </a:r>
                      <a:br>
                        <a:rPr lang="es-MX" b="1">
                          <a:effectLst/>
                        </a:rPr>
                      </a:br>
                      <a:r>
                        <a:rPr lang="es-MX" b="1">
                          <a:effectLst/>
                        </a:rPr>
                        <a:t>type</a:t>
                      </a:r>
                      <a:br>
                        <a:rPr lang="es-MX" b="1">
                          <a:effectLst/>
                        </a:rPr>
                      </a:br>
                      <a:endParaRPr lang="es-MX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>
                          <a:effectLst/>
                        </a:rPr>
                        <a:t>article</a:t>
                      </a:r>
                      <a:r>
                        <a:rPr lang="es-MX">
                          <a:effectLst/>
                        </a:rPr>
                        <a:t/>
                      </a:r>
                      <a:br>
                        <a:rPr lang="es-MX">
                          <a:effectLst/>
                        </a:rPr>
                      </a:br>
                      <a:r>
                        <a:rPr lang="es-MX" b="1">
                          <a:effectLst/>
                        </a:rPr>
                        <a:t>no.</a:t>
                      </a:r>
                      <a:endParaRPr lang="es-MX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>
                          <a:effectLst/>
                        </a:rPr>
                        <a:t>b</a:t>
                      </a:r>
                      <a:endParaRPr lang="es-MX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>
                          <a:effectLst/>
                        </a:rPr>
                        <a:t>c</a:t>
                      </a:r>
                      <a:endParaRPr lang="es-MX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>
                          <a:effectLst/>
                        </a:rPr>
                        <a:t>L</a:t>
                      </a:r>
                      <a:endParaRPr lang="es-MX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>
                          <a:effectLst/>
                        </a:rPr>
                        <a:t>Wrench</a:t>
                      </a:r>
                      <a:br>
                        <a:rPr lang="es-MX" b="1">
                          <a:effectLst/>
                        </a:rPr>
                      </a:br>
                      <a:r>
                        <a:rPr lang="es-MX" b="1">
                          <a:effectLst/>
                        </a:rPr>
                        <a:t>size</a:t>
                      </a:r>
                      <a:br>
                        <a:rPr lang="es-MX" b="1">
                          <a:effectLst/>
                        </a:rPr>
                      </a:br>
                      <a:endParaRPr lang="es-MX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</a:rPr>
                        <a:t>Airflow rate </a:t>
                      </a:r>
                      <a:br>
                        <a:rPr lang="en-US" b="1">
                          <a:effectLst/>
                        </a:rPr>
                      </a:br>
                      <a:r>
                        <a:rPr lang="en-US" b="1">
                          <a:effectLst/>
                        </a:rPr>
                        <a:t>in [l/min] at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 b="1">
                          <a:effectLst/>
                        </a:rPr>
                        <a:t>dp=0,25 bar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G 1/8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0300700A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M10x1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0301300A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14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18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17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G 1/4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0300800A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M12x1,5*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0301400A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19/17*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18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22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100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G 3/8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0300900A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M18x1,5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0301500A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23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20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24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130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effectLst/>
                        </a:rPr>
                        <a:t>G 1/2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effectLst/>
                        </a:rPr>
                        <a:t>0301000A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effectLst/>
                        </a:rPr>
                        <a:t>M22x1,5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effectLst/>
                        </a:rPr>
                        <a:t>0301600A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effectLst/>
                        </a:rPr>
                        <a:t>14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effectLst/>
                        </a:rPr>
                        <a:t>26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effectLst/>
                        </a:rPr>
                        <a:t>23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effectLst/>
                        </a:rPr>
                        <a:t>27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effectLst/>
                        </a:rPr>
                        <a:t>160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G 3/4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0301100A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M27x2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0301700A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32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effectLst/>
                        </a:rPr>
                        <a:t>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effectLst/>
                        </a:rPr>
                        <a:t>32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effectLst/>
                        </a:rPr>
                        <a:t>220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G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0301200A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M33x2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0301800A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18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39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>
                          <a:effectLst/>
                        </a:rPr>
                        <a:t>30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effectLst/>
                        </a:rPr>
                        <a:t>41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effectLst/>
                        </a:rPr>
                        <a:t>400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1143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76</Words>
  <Application>Microsoft Office PowerPoint</Application>
  <PresentationFormat>Panorámica</PresentationFormat>
  <Paragraphs>66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inherit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Alejandro Leon Garcia</dc:creator>
  <cp:lastModifiedBy>Francisco Manuel Santana Camacho</cp:lastModifiedBy>
  <cp:revision>2</cp:revision>
  <cp:lastPrinted>2020-10-29T05:16:29Z</cp:lastPrinted>
  <dcterms:created xsi:type="dcterms:W3CDTF">2020-10-29T05:16:29Z</dcterms:created>
  <dcterms:modified xsi:type="dcterms:W3CDTF">2020-11-11T16:15:39Z</dcterms:modified>
</cp:coreProperties>
</file>