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0BA9-21B1-4124-B4EB-A43EFDEF21D4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B37F3-29B2-41BD-A44B-D7AD8F28F2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 l="7083" t="12222" r="20000" b="5556"/>
          <a:stretch>
            <a:fillRect/>
          </a:stretch>
        </p:blipFill>
        <p:spPr bwMode="auto">
          <a:xfrm>
            <a:off x="0" y="381000"/>
            <a:ext cx="9144000" cy="5799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7083" t="11852" r="20000" b="5185"/>
          <a:stretch>
            <a:fillRect/>
          </a:stretch>
        </p:blipFill>
        <p:spPr bwMode="auto">
          <a:xfrm>
            <a:off x="1" y="304800"/>
            <a:ext cx="9143999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781176" y="1314450"/>
            <a:ext cx="5486400" cy="142875"/>
          </a:xfrm>
          <a:prstGeom prst="rect">
            <a:avLst/>
          </a:prstGeom>
          <a:solidFill>
            <a:srgbClr val="C0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8750" t="16296" r="20000" b="4444"/>
          <a:stretch>
            <a:fillRect/>
          </a:stretch>
        </p:blipFill>
        <p:spPr bwMode="auto">
          <a:xfrm>
            <a:off x="1" y="374316"/>
            <a:ext cx="9144000" cy="572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</cp:revision>
  <dcterms:created xsi:type="dcterms:W3CDTF">2016-03-05T06:44:39Z</dcterms:created>
  <dcterms:modified xsi:type="dcterms:W3CDTF">2016-03-05T07:02:49Z</dcterms:modified>
</cp:coreProperties>
</file>